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B97773E-BFFE-4C2E-9518-03A626A52C08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C524EE2-539D-4603-975A-61FE2DD2196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8436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773E-BFFE-4C2E-9518-03A626A52C08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24EE2-539D-4603-975A-61FE2DD219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203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773E-BFFE-4C2E-9518-03A626A52C08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24EE2-539D-4603-975A-61FE2DD219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511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773E-BFFE-4C2E-9518-03A626A52C08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24EE2-539D-4603-975A-61FE2DD219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929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773E-BFFE-4C2E-9518-03A626A52C08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24EE2-539D-4603-975A-61FE2DD2196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2739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773E-BFFE-4C2E-9518-03A626A52C08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24EE2-539D-4603-975A-61FE2DD219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899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773E-BFFE-4C2E-9518-03A626A52C08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24EE2-539D-4603-975A-61FE2DD219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96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773E-BFFE-4C2E-9518-03A626A52C08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24EE2-539D-4603-975A-61FE2DD219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055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773E-BFFE-4C2E-9518-03A626A52C08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24EE2-539D-4603-975A-61FE2DD219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698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773E-BFFE-4C2E-9518-03A626A52C08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24EE2-539D-4603-975A-61FE2DD219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299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7773E-BFFE-4C2E-9518-03A626A52C08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24EE2-539D-4603-975A-61FE2DD219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209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4B97773E-BFFE-4C2E-9518-03A626A52C08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2C524EE2-539D-4603-975A-61FE2DD219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28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30F27-FDF2-92A0-B983-76647DD871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Analisis</a:t>
            </a:r>
            <a:r>
              <a:rPr lang="en-US" dirty="0"/>
              <a:t> de </a:t>
            </a:r>
            <a:r>
              <a:rPr lang="en-US" dirty="0" err="1"/>
              <a:t>partidos</a:t>
            </a:r>
            <a:r>
              <a:rPr lang="en-US" dirty="0"/>
              <a:t> </a:t>
            </a:r>
            <a:r>
              <a:rPr lang="en-US" dirty="0" err="1"/>
              <a:t>atp</a:t>
            </a:r>
            <a:r>
              <a:rPr lang="en-US" dirty="0"/>
              <a:t> </a:t>
            </a:r>
            <a:r>
              <a:rPr lang="en-US" dirty="0" err="1"/>
              <a:t>tenis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D2B66E-5FF1-7D87-B276-306CCC12FA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Kevin Begambre</a:t>
            </a:r>
          </a:p>
        </p:txBody>
      </p:sp>
    </p:spTree>
    <p:extLst>
      <p:ext uri="{BB962C8B-B14F-4D97-AF65-F5344CB8AC3E}">
        <p14:creationId xmlns:p14="http://schemas.microsoft.com/office/powerpoint/2010/main" val="3350951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12DEC-54A5-A469-8126-825B24469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622" y="1409700"/>
            <a:ext cx="3794760" cy="4038600"/>
          </a:xfrm>
        </p:spPr>
        <p:txBody>
          <a:bodyPr/>
          <a:lstStyle/>
          <a:p>
            <a:r>
              <a:rPr lang="en-US" dirty="0" err="1"/>
              <a:t>Recopilacion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tanto de </a:t>
            </a:r>
            <a:r>
              <a:rPr lang="en-US" dirty="0" err="1"/>
              <a:t>torneos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de </a:t>
            </a:r>
            <a:r>
              <a:rPr lang="en-US" dirty="0" err="1"/>
              <a:t>jugadores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partidos</a:t>
            </a:r>
            <a:r>
              <a:rPr lang="en-US" dirty="0"/>
              <a:t> </a:t>
            </a:r>
            <a:r>
              <a:rPr lang="en-US" dirty="0" err="1"/>
              <a:t>atp</a:t>
            </a:r>
            <a:r>
              <a:rPr lang="en-US" dirty="0"/>
              <a:t>. Este </a:t>
            </a:r>
            <a:r>
              <a:rPr lang="en-US" dirty="0" err="1"/>
              <a:t>analisis</a:t>
            </a:r>
            <a:r>
              <a:rPr lang="en-US" dirty="0"/>
              <a:t> se </a:t>
            </a:r>
            <a:r>
              <a:rPr lang="en-US" dirty="0" err="1"/>
              <a:t>hizo</a:t>
            </a:r>
            <a:r>
              <a:rPr lang="en-US" dirty="0"/>
              <a:t> con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años</a:t>
            </a:r>
            <a:r>
              <a:rPr lang="en-US" dirty="0"/>
              <a:t>:</a:t>
            </a:r>
          </a:p>
          <a:p>
            <a:r>
              <a:rPr lang="en-US" sz="2800" dirty="0"/>
              <a:t>2007</a:t>
            </a:r>
          </a:p>
          <a:p>
            <a:r>
              <a:rPr lang="en-US" sz="2800" dirty="0"/>
              <a:t>2011</a:t>
            </a:r>
          </a:p>
          <a:p>
            <a:r>
              <a:rPr lang="en-US" sz="2800" dirty="0"/>
              <a:t>2015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All about tennis and its basic rules">
            <a:extLst>
              <a:ext uri="{FF2B5EF4-FFF2-40B4-BE49-F238E27FC236}">
                <a16:creationId xmlns:a16="http://schemas.microsoft.com/office/drawing/2014/main" id="{BB2AEEEA-18C7-03BA-52CD-CFBBC83843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46" y="1409700"/>
            <a:ext cx="6053226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9650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AF168-0C45-8888-2DF2-68958859A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40" y="471577"/>
            <a:ext cx="9875520" cy="1356360"/>
          </a:xfrm>
        </p:spPr>
        <p:txBody>
          <a:bodyPr/>
          <a:lstStyle/>
          <a:p>
            <a:r>
              <a:rPr lang="en-US" dirty="0" err="1"/>
              <a:t>Contenido</a:t>
            </a:r>
            <a:r>
              <a:rPr lang="en-US" dirty="0"/>
              <a:t> de </a:t>
            </a:r>
            <a:r>
              <a:rPr lang="en-US" dirty="0" err="1"/>
              <a:t>los</a:t>
            </a:r>
            <a:r>
              <a:rPr lang="en-US" dirty="0"/>
              <a:t>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6B2DA-15DA-845F-91CD-5432061D7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winner_name</a:t>
            </a:r>
          </a:p>
          <a:p>
            <a:r>
              <a:rPr lang="de-DE" dirty="0"/>
              <a:t>winner_hand</a:t>
            </a:r>
          </a:p>
          <a:p>
            <a:r>
              <a:rPr lang="de-DE" dirty="0"/>
              <a:t>winner_age</a:t>
            </a:r>
          </a:p>
          <a:p>
            <a:r>
              <a:rPr lang="de-DE" dirty="0"/>
              <a:t>winner_rank</a:t>
            </a:r>
          </a:p>
          <a:p>
            <a:r>
              <a:rPr lang="en-US" dirty="0" err="1"/>
              <a:t>tourney_id</a:t>
            </a:r>
            <a:endParaRPr lang="en-US" dirty="0"/>
          </a:p>
          <a:p>
            <a:r>
              <a:rPr lang="en-US" dirty="0" err="1"/>
              <a:t>tourney_name</a:t>
            </a:r>
            <a:endParaRPr lang="en-US" dirty="0"/>
          </a:p>
          <a:p>
            <a:r>
              <a:rPr lang="en-US" dirty="0"/>
              <a:t>Surface</a:t>
            </a:r>
          </a:p>
          <a:p>
            <a:r>
              <a:rPr lang="en-US" dirty="0"/>
              <a:t>score match</a:t>
            </a:r>
          </a:p>
          <a:p>
            <a:r>
              <a:rPr lang="en-US" dirty="0"/>
              <a:t>Ace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B440D4-47B4-4C62-E2A6-03F155984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0304" y="1827937"/>
            <a:ext cx="6208696" cy="413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714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53727-4188-906E-738B-D5B8074DB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Preguntas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2EF1AE-7F1A-359A-449A-499CB9423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944" y="1965960"/>
            <a:ext cx="6810555" cy="40386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Que </a:t>
            </a:r>
            <a:r>
              <a:rPr lang="en-US" dirty="0" err="1"/>
              <a:t>jugadores</a:t>
            </a:r>
            <a:r>
              <a:rPr lang="en-US" dirty="0"/>
              <a:t> </a:t>
            </a:r>
            <a:r>
              <a:rPr lang="en-US" dirty="0" err="1"/>
              <a:t>ganaros</a:t>
            </a:r>
            <a:r>
              <a:rPr lang="en-US" dirty="0"/>
              <a:t> mas </a:t>
            </a:r>
            <a:r>
              <a:rPr lang="en-US" dirty="0" err="1"/>
              <a:t>partidos</a:t>
            </a:r>
            <a:r>
              <a:rPr lang="en-US" dirty="0"/>
              <a:t>?</a:t>
            </a:r>
          </a:p>
          <a:p>
            <a:r>
              <a:rPr lang="en-US" dirty="0"/>
              <a:t>Que </a:t>
            </a:r>
            <a:r>
              <a:rPr lang="en-US" dirty="0" err="1"/>
              <a:t>jugadores</a:t>
            </a:r>
            <a:r>
              <a:rPr lang="en-US" dirty="0"/>
              <a:t> </a:t>
            </a:r>
            <a:r>
              <a:rPr lang="en-US" dirty="0" err="1"/>
              <a:t>tuvieron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promedio</a:t>
            </a:r>
            <a:r>
              <a:rPr lang="en-US" dirty="0"/>
              <a:t> mas alto de puntos </a:t>
            </a:r>
            <a:r>
              <a:rPr lang="en-US" dirty="0" err="1"/>
              <a:t>ganados</a:t>
            </a:r>
            <a:r>
              <a:rPr lang="en-US" dirty="0"/>
              <a:t> con </a:t>
            </a:r>
            <a:r>
              <a:rPr lang="en-US" dirty="0" err="1"/>
              <a:t>el</a:t>
            </a:r>
            <a:r>
              <a:rPr lang="en-US" dirty="0"/>
              <a:t> primer </a:t>
            </a:r>
            <a:r>
              <a:rPr lang="en-US" dirty="0" err="1"/>
              <a:t>saque</a:t>
            </a:r>
            <a:r>
              <a:rPr lang="en-US" dirty="0"/>
              <a:t>?</a:t>
            </a:r>
          </a:p>
          <a:p>
            <a:r>
              <a:rPr lang="en-US" dirty="0"/>
              <a:t>Que </a:t>
            </a:r>
            <a:r>
              <a:rPr lang="en-US" dirty="0" err="1"/>
              <a:t>jugadores</a:t>
            </a:r>
            <a:r>
              <a:rPr lang="en-US" dirty="0"/>
              <a:t> </a:t>
            </a:r>
            <a:r>
              <a:rPr lang="en-US" dirty="0" err="1"/>
              <a:t>tubieron</a:t>
            </a:r>
            <a:r>
              <a:rPr lang="en-US" dirty="0"/>
              <a:t> mas aces?</a:t>
            </a:r>
          </a:p>
          <a:p>
            <a:r>
              <a:rPr lang="en-US" dirty="0" err="1"/>
              <a:t>Cuales</a:t>
            </a:r>
            <a:r>
              <a:rPr lang="en-US" dirty="0"/>
              <a:t> </a:t>
            </a:r>
            <a:r>
              <a:rPr lang="en-US" dirty="0" err="1"/>
              <a:t>fueron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torneo</a:t>
            </a:r>
            <a:r>
              <a:rPr lang="en-US" dirty="0"/>
              <a:t> con mas </a:t>
            </a:r>
            <a:r>
              <a:rPr lang="en-US" dirty="0" err="1"/>
              <a:t>numeros</a:t>
            </a:r>
            <a:r>
              <a:rPr lang="en-US" dirty="0"/>
              <a:t> de sets?</a:t>
            </a:r>
          </a:p>
          <a:p>
            <a:r>
              <a:rPr lang="en-US" dirty="0" err="1"/>
              <a:t>Cuales</a:t>
            </a:r>
            <a:r>
              <a:rPr lang="en-US" dirty="0"/>
              <a:t> son las superficies </a:t>
            </a:r>
            <a:r>
              <a:rPr lang="en-US" dirty="0" err="1"/>
              <a:t>donde</a:t>
            </a:r>
            <a:r>
              <a:rPr lang="en-US" dirty="0"/>
              <a:t> </a:t>
            </a:r>
            <a:r>
              <a:rPr lang="en-US" dirty="0" err="1"/>
              <a:t>tardan</a:t>
            </a:r>
            <a:r>
              <a:rPr lang="en-US" dirty="0"/>
              <a:t> mas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partidos</a:t>
            </a:r>
            <a:r>
              <a:rPr lang="en-US" dirty="0"/>
              <a:t>?</a:t>
            </a:r>
          </a:p>
          <a:p>
            <a:r>
              <a:rPr lang="es-ES" dirty="0"/>
              <a:t>¿los ganadores suelen ser más jóvenes o de mejor ranking?</a:t>
            </a:r>
          </a:p>
          <a:p>
            <a:r>
              <a:rPr lang="es-ES" dirty="0"/>
              <a:t>¿Ser zurdo te hace mejor?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E7BB6D-FF31-30A6-B005-736E554BD9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8499" y="2984739"/>
            <a:ext cx="3866505" cy="2574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637568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27</TotalTime>
  <Words>124</Words>
  <Application>Microsoft Office PowerPoint</Application>
  <PresentationFormat>Widescreen</PresentationFormat>
  <Paragraphs>24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Corbel</vt:lpstr>
      <vt:lpstr>Basis</vt:lpstr>
      <vt:lpstr>Analisis de partidos atp tenis</vt:lpstr>
      <vt:lpstr>PowerPoint Presentation</vt:lpstr>
      <vt:lpstr>Contenido de los datasets</vt:lpstr>
      <vt:lpstr>Preguntas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Kevin Leonardo  Begambre Blanco</dc:creator>
  <cp:lastModifiedBy>Kevin Leonardo  Begambre Blanco</cp:lastModifiedBy>
  <cp:revision>1</cp:revision>
  <dcterms:created xsi:type="dcterms:W3CDTF">2024-11-18T02:34:21Z</dcterms:created>
  <dcterms:modified xsi:type="dcterms:W3CDTF">2024-11-18T03:01:42Z</dcterms:modified>
</cp:coreProperties>
</file>

<file path=docProps/thumbnail.jpeg>
</file>